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66756"/>
            <a:ext cx="7415927" cy="2235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00" b="1" spc="-14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Backend Roadmap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350437" y="427303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essential Java concepts and tools for building robust backend applications. This roadmap covers the fundamental building blocks, frameworks, and testing approaches to become a proficient Java developer.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14934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15696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130885"/>
            <a:ext cx="286250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Felizardo Caculo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667822"/>
            <a:ext cx="6177558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9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Testing Practices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23674" y="1792962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6562" y="2035850"/>
            <a:ext cx="308871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Mocking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66562" y="2562939"/>
            <a:ext cx="7010876" cy="7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tools like Mockito to create mock objects and simulate dependencies for effective unit testing.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3674" y="3794284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6562" y="4037171"/>
            <a:ext cx="308871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Behavior Testing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66562" y="4564261"/>
            <a:ext cx="7010876" cy="7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 a behavior-driven development (BDD) approach using frameworks like Cucumber-JVM and JBehave.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3674" y="5795605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66562" y="6038493"/>
            <a:ext cx="308871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Automation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66562" y="6565583"/>
            <a:ext cx="7010876" cy="7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comprehensive test automation strategy, including unit, integration, and end-to-end tests.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304" y="598289"/>
            <a:ext cx="5692140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spc="-9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Java Concepts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5304" y="1878806"/>
            <a:ext cx="487799" cy="48779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9493" y="1951911"/>
            <a:ext cx="139422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9916" y="1878806"/>
            <a:ext cx="2862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Types &amp; Variables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9916" y="2364462"/>
            <a:ext cx="692157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primitive and reference data types, variable declaration and usage.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5304" y="3518773"/>
            <a:ext cx="487799" cy="48779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5799" y="3591878"/>
            <a:ext cx="186809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49916" y="3518773"/>
            <a:ext cx="3553897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Conditionals &amp; Control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49916" y="4004429"/>
            <a:ext cx="692157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if-else statements, switch cases, and looping constructs.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5304" y="4811911"/>
            <a:ext cx="487799" cy="48779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5918" y="4885015"/>
            <a:ext cx="186452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9916" y="4811911"/>
            <a:ext cx="284607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Memory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9916" y="5297567"/>
            <a:ext cx="692157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Java's memory model, garbage collection, and object lifecycle.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5304" y="6451878"/>
            <a:ext cx="487799" cy="48779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0562" y="6524982"/>
            <a:ext cx="177284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6949916" y="6451878"/>
            <a:ext cx="289941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Collections Framework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949916" y="6937534"/>
            <a:ext cx="692157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Java's powerful collection classes like ArrayList, HashMap, and HashSet.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7160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spc="-10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Build Tools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986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Maven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popular build automation tool for managing project dependencies and build lifecycle.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86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Gradle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modern, flexible, and powerful build tool with a focus on developer productivity.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86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Ant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XML-based build tool that provides a more manual approach to project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488" y="522089"/>
            <a:ext cx="4983837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7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Frameworks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4488" y="1429703"/>
            <a:ext cx="7815024" cy="1427798"/>
          </a:xfrm>
          <a:prstGeom prst="roundRect">
            <a:avLst>
              <a:gd name="adj" fmla="val 558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1893" y="1627108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61893" y="2052399"/>
            <a:ext cx="742021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application development framework for building enterprise-level Java applications.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4488" y="3047286"/>
            <a:ext cx="7815024" cy="1427798"/>
          </a:xfrm>
          <a:prstGeom prst="roundRect">
            <a:avLst>
              <a:gd name="adj" fmla="val 558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1893" y="3244691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 Boot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1893" y="3669982"/>
            <a:ext cx="742021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opinionated framework that simplifies the setup and configuration of Spring-based applications.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4488" y="4664869"/>
            <a:ext cx="7815024" cy="1427798"/>
          </a:xfrm>
          <a:prstGeom prst="roundRect">
            <a:avLst>
              <a:gd name="adj" fmla="val 558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1893" y="4862274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Play Framework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61893" y="5287566"/>
            <a:ext cx="742021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high-productivity Java and Scala web application framework that follows the Model-View-Controller (MVC) architectural pattern.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4488" y="6282452"/>
            <a:ext cx="7815024" cy="1427798"/>
          </a:xfrm>
          <a:prstGeom prst="roundRect">
            <a:avLst>
              <a:gd name="adj" fmla="val 558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1893" y="6479858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Spark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61893" y="6905149"/>
            <a:ext cx="742021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lightweight, Sinatra-inspired Java web framework that provides a simple and elegant DSL for building web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347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spc="-10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ORM Frameworks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37209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567714"/>
            <a:ext cx="294786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Hibernate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5120878"/>
            <a:ext cx="2947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Object-Relational Mapping (ORM) framework that simplifies database interactions.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89" y="2437209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567714"/>
            <a:ext cx="294786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 Data JPA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4182189" y="5120878"/>
            <a:ext cx="2947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Spring-based framework that provides a high-level abstraction for working with JPA-based data access layers.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2437209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567714"/>
            <a:ext cx="294786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EBean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500342" y="5120878"/>
            <a:ext cx="2947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simple, fast, and powerful ORM framework that emphasizes developer productivity and ease of use.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495" y="2437209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567714"/>
            <a:ext cx="294786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JDBI3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10818495" y="5120878"/>
            <a:ext cx="2947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Java SQL toolkit that offers a fluent API for interacting with databases, without the overhead of an ORM.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0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65" y="2942153"/>
            <a:ext cx="547032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8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Testing Frameworks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965" y="5781199"/>
            <a:ext cx="13280469" cy="22860"/>
          </a:xfrm>
          <a:prstGeom prst="roundRect">
            <a:avLst>
              <a:gd name="adj" fmla="val 354342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3935373" y="5106233"/>
            <a:ext cx="22860" cy="674965"/>
          </a:xfrm>
          <a:prstGeom prst="roundRect">
            <a:avLst>
              <a:gd name="adj" fmla="val 354342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3729871" y="5564267"/>
            <a:ext cx="433864" cy="43386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771" y="5629275"/>
            <a:ext cx="12394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81168" y="3864173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727" y="4296132"/>
            <a:ext cx="615827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frameworks like JUnit and TestNG to write and execute unit tests for individual components.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81199"/>
            <a:ext cx="22860" cy="674965"/>
          </a:xfrm>
          <a:prstGeom prst="roundRect">
            <a:avLst>
              <a:gd name="adj" fmla="val 354342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64267"/>
            <a:ext cx="433864" cy="43386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1975" y="5629275"/>
            <a:ext cx="16621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9447" y="664904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6006" y="7081004"/>
            <a:ext cx="615827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tools like REST Assured and JMeter to perform end-to-end integration testing of your application.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5106233"/>
            <a:ext cx="22860" cy="674965"/>
          </a:xfrm>
          <a:prstGeom prst="roundRect">
            <a:avLst>
              <a:gd name="adj" fmla="val 354342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546" y="5564267"/>
            <a:ext cx="433864" cy="43386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0492" y="5629275"/>
            <a:ext cx="16585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8997196" y="3864173"/>
            <a:ext cx="337256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Behavior-Driven Development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296132"/>
            <a:ext cx="615838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 frameworks like Cucumber-JVM and JBehave to write and execute behavior-driven tests.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665" y="690801"/>
            <a:ext cx="4620220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spc="-66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Logging Frameworks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5" y="1449824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5665" y="2005370"/>
            <a:ext cx="20837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3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TinyLog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55665" y="2361009"/>
            <a:ext cx="803267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lightweight and easy-to-use logging framework for Java applications.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3091101"/>
            <a:ext cx="396835" cy="3968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5665" y="3646646"/>
            <a:ext cx="20837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3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SLF4J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55665" y="4002286"/>
            <a:ext cx="803267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logging abstraction layer that allows you to choose the actual logging implementation at runtime.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5" y="4732377"/>
            <a:ext cx="396835" cy="3968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5665" y="5287923"/>
            <a:ext cx="20837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3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Logback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5665" y="5643563"/>
            <a:ext cx="803267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and flexible logging framework that is designed as a successor to the popular Log4j library.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5" y="6373654"/>
            <a:ext cx="396835" cy="3968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5665" y="6929199"/>
            <a:ext cx="20837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3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Log4j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55665" y="7284839"/>
            <a:ext cx="803267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widely-used logging framework that provides a rich set of features and configuration options.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291" y="701040"/>
            <a:ext cx="6709172" cy="751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spc="-9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Database Integration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91" y="1795701"/>
            <a:ext cx="1144786" cy="20695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9453" y="2024658"/>
            <a:ext cx="3005018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JDBC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289453" y="2537579"/>
            <a:ext cx="6053257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Java Database Connectivity (JDBC) API provides a standard way to interact with databases from Java applications.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1" y="3865245"/>
            <a:ext cx="1144786" cy="18316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89453" y="4094202"/>
            <a:ext cx="3005018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JDBC Template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289453" y="4607123"/>
            <a:ext cx="605325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Spring framework component that simplifies JDBC-based data access, reducing boilerplate code.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1" y="5696903"/>
            <a:ext cx="1144786" cy="1831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89453" y="5925860"/>
            <a:ext cx="3005018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289453" y="6438781"/>
            <a:ext cx="605325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tools like Cucumber-JVM and JBehave to write and execute behavior-driven tests for your Java applications.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7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181" y="3100030"/>
            <a:ext cx="5161598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8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Fundamentals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303770" y="4040029"/>
            <a:ext cx="22860" cy="3547467"/>
          </a:xfrm>
          <a:prstGeom prst="roundRect">
            <a:avLst>
              <a:gd name="adj" fmla="val 361274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428720" y="4470797"/>
            <a:ext cx="688181" cy="22860"/>
          </a:xfrm>
          <a:prstGeom prst="roundRect">
            <a:avLst>
              <a:gd name="adj" fmla="val 361274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094041" y="4261128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2037" y="4327446"/>
            <a:ext cx="12632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52957" y="4236601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Language Syntax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8181" y="4677132"/>
            <a:ext cx="554557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basic syntax, including data types, variables, control structures, and object-oriented programming concepts.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3499" y="5453896"/>
            <a:ext cx="688181" cy="22860"/>
          </a:xfrm>
          <a:prstGeom prst="roundRect">
            <a:avLst>
              <a:gd name="adj" fmla="val 361274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041" y="5244227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0487" y="5310545"/>
            <a:ext cx="16942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96645" y="5219700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JVM Internals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96645" y="5660231"/>
            <a:ext cx="5545574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Java Virtual Machine (JVM) architecture, class loading, and the execution of Java programs.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428720" y="6445091"/>
            <a:ext cx="688181" cy="22860"/>
          </a:xfrm>
          <a:prstGeom prst="roundRect">
            <a:avLst>
              <a:gd name="adj" fmla="val 361274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4041" y="6235422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0606" y="6301740"/>
            <a:ext cx="16906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52957" y="6210895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Garbage Collection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88181" y="6651427"/>
            <a:ext cx="5545574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Java's automatic memory management system and how to optimize garbage collection performance.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2024-10-10T17:21:38Z</dcterms:created>
  <dcterms:modified xsi:type="dcterms:W3CDTF">2024-10-10T17:21:38Z</dcterms:modified>
</cp:coreProperties>
</file>